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7" y="5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6665CC-B933-7BA9-5928-685D88AAF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9BF08B-721F-BFCE-B0A8-C50FE23C97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BE8A6B-07CA-7BF2-F83E-2D84D7D0C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4A32B6-F44A-3CAE-9452-BB07E10BF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A41FC2-6EBD-67F8-0702-B4628DDCF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213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DD4EFD-1397-D155-9202-BCD0A03E7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EFF598-8980-940E-1939-131EAFABE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28CF3C-153F-B849-59F7-8B27BB44A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96FD85-D0FA-AAEE-8985-9A16132A3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D509E7-D4D9-E689-D959-0A365DFAF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04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A887B6-BB1E-A392-B851-FA107E7BE8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62E5A7-5DE8-E1A1-A0A8-DC5FB75BA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3C3773-C04D-AFF6-F4CD-A147014D7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B4B9B7-C35B-F862-68AF-4F59528A1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7304E-6014-4FE4-0743-69720D0D7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175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2D4EDF-A744-C8DD-5C84-C6997583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2A7F0D-7B11-D146-6B67-1150F63BDB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F5FCD7-AADC-CCFA-43EF-BA1BB0CAC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1EB4F1-8F1F-B3C5-DFE1-B9505A727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97FC21-203E-F144-8E5A-6CB718CBA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62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0A6882-F7E1-FB95-AC62-62E86747C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F96A65-B276-1F0E-84FC-5A9AA2908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017939-D1BA-F827-C2B7-3AA882C0C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49F168-34DB-ADD0-A25D-1D78294F6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D24F2A-2756-570A-7A49-BECAE3731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52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3ABE0D-9CCA-7615-99F5-B99C29A93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4D0AC1-E77E-FBC2-EFC1-B8BFFAC207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C19644-A5D4-EF47-990E-EF9B39FB9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C00B5F-1D41-77B7-840D-A8BA98665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87FDA7-1E6A-1514-9839-59D4680FE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A3C616-E62C-B91C-2F8A-4E34FE737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365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832BF1-6E49-E028-F7E1-BBAB0A35D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0B05E4-EFAB-ED1A-DB1D-F14CD9D05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AE4B77-8931-7621-0594-C1C64B1C56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56F18F0-E912-6317-1396-A464B2C22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91A64A7-CB5A-F102-0EB5-0C0DA55136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8D338EF-D94B-B618-002A-99D7DC283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2F33566-7803-8927-3E02-8214BA6F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ED0FD7D-DB04-4422-4DBD-E33BFC50D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47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66F06A-7FD4-714D-6AD0-CC21FB2B7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234E8F6-B778-5274-6BDB-95E21D962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0AA2C7-F068-A891-F0C6-CF21839DB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E0D1C4E-5D1D-EDE5-509C-5C3B51953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998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BD426F8-96A6-B41F-5F7C-D53C6326A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84C12F-0426-2826-A64D-914CD99B6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5CB2D7-0A39-74FA-0687-727B72AAC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026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061C29-D41B-A5F0-6DFB-B111BFCBD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4EAE22-C33C-B122-B097-3E3E522BE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5C808A-1CE1-839D-42C0-B23055978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4ACBB4-C663-D27A-5F8F-EF59AB50F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A90358-8441-7C38-36DD-1E294F937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428234-B8CD-35EB-831F-0DA350957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933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E9398A-6E33-2904-5FC6-278B97C52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F4E53D7-ABE8-79C2-783B-2907A36981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05D2A3-0634-EDF8-0D9A-35DD107F42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8E141A-2A9C-7232-F9B3-FB4A6CC92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E53B52-E1BA-A997-1935-EFEF146F5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B74799-FA93-0794-62F8-DAC44AF89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407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120D7F-708A-5BD7-8A62-52339D2FA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D3CDCD-D1F6-982D-9B5D-4967539CF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5E7003-B0EA-3336-DDBC-C85078A123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C4687-8CBE-49CA-BD5A-0E0D59312476}" type="datetimeFigureOut">
              <a:rPr lang="ko-KR" altLang="en-US" smtClean="0"/>
              <a:t>2023-09-19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142FD6-5FFB-C810-FA0A-72C6C4A821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655AB4-0B79-2DD2-CE54-886F7498F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0873A-C3D7-46FE-8F04-989285E5E8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519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A2FDF-752F-BDEA-1C96-D014D1BE0D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86729"/>
            <a:ext cx="9144000" cy="1002207"/>
          </a:xfrm>
        </p:spPr>
        <p:txBody>
          <a:bodyPr/>
          <a:lstStyle/>
          <a:p>
            <a:pPr algn="r"/>
            <a:r>
              <a:rPr lang="ko-KR" altLang="en-US" b="1" dirty="0">
                <a:solidFill>
                  <a:schemeClr val="bg1"/>
                </a:solidFill>
              </a:rPr>
              <a:t>프로그래밍 언어활용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DF435-8701-79D4-35F3-968EC44D51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22038"/>
            <a:ext cx="9144000" cy="1655762"/>
          </a:xfrm>
        </p:spPr>
        <p:txBody>
          <a:bodyPr>
            <a:normAutofit lnSpcReduction="10000"/>
          </a:bodyPr>
          <a:lstStyle/>
          <a:p>
            <a:pPr algn="r"/>
            <a:r>
              <a:rPr lang="en-US" altLang="ko-KR" b="1" dirty="0">
                <a:solidFill>
                  <a:schemeClr val="bg1"/>
                </a:solidFill>
              </a:rPr>
              <a:t>3</a:t>
            </a:r>
            <a:r>
              <a:rPr lang="ko-KR" altLang="en-US" b="1" dirty="0">
                <a:solidFill>
                  <a:schemeClr val="bg1"/>
                </a:solidFill>
              </a:rPr>
              <a:t>주차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r"/>
            <a:endParaRPr lang="en-US" altLang="ko-KR" b="1" dirty="0">
              <a:solidFill>
                <a:schemeClr val="bg1"/>
              </a:solidFill>
            </a:endParaRPr>
          </a:p>
          <a:p>
            <a:pPr algn="r"/>
            <a:r>
              <a:rPr lang="en-US" altLang="ko-KR" b="1" dirty="0">
                <a:solidFill>
                  <a:schemeClr val="bg1"/>
                </a:solidFill>
              </a:rPr>
              <a:t>2301125</a:t>
            </a:r>
          </a:p>
          <a:p>
            <a:pPr algn="r"/>
            <a:r>
              <a:rPr lang="ko-KR" altLang="en-US" b="1" dirty="0" err="1">
                <a:solidFill>
                  <a:schemeClr val="bg1"/>
                </a:solidFill>
              </a:rPr>
              <a:t>오정민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889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9510915-8563-1248-47D1-10096F4F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358" y="348303"/>
            <a:ext cx="1707107" cy="535627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Report-0</a:t>
            </a:r>
            <a:endParaRPr lang="ko-KR" altLang="en-US" sz="30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ADD4E4F-E30B-2F0B-D751-718D9AF4F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57" y="894404"/>
            <a:ext cx="11233245" cy="4470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각 진법에 맞게 빈칸을 채우세요</a:t>
            </a:r>
            <a:endParaRPr lang="en-US" altLang="ko-KR" sz="2000" dirty="0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0CD8137A-4B5B-9FD0-F713-A78FB53EEE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408093"/>
              </p:ext>
            </p:extLst>
          </p:nvPr>
        </p:nvGraphicFramePr>
        <p:xfrm>
          <a:off x="483357" y="1180567"/>
          <a:ext cx="1122528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6322">
                  <a:extLst>
                    <a:ext uri="{9D8B030D-6E8A-4147-A177-3AD203B41FA5}">
                      <a16:colId xmlns:a16="http://schemas.microsoft.com/office/drawing/2014/main" val="3931542809"/>
                    </a:ext>
                  </a:extLst>
                </a:gridCol>
                <a:gridCol w="2806322">
                  <a:extLst>
                    <a:ext uri="{9D8B030D-6E8A-4147-A177-3AD203B41FA5}">
                      <a16:colId xmlns:a16="http://schemas.microsoft.com/office/drawing/2014/main" val="1514181078"/>
                    </a:ext>
                  </a:extLst>
                </a:gridCol>
                <a:gridCol w="2806322">
                  <a:extLst>
                    <a:ext uri="{9D8B030D-6E8A-4147-A177-3AD203B41FA5}">
                      <a16:colId xmlns:a16="http://schemas.microsoft.com/office/drawing/2014/main" val="1762785296"/>
                    </a:ext>
                  </a:extLst>
                </a:gridCol>
                <a:gridCol w="2806322">
                  <a:extLst>
                    <a:ext uri="{9D8B030D-6E8A-4147-A177-3AD203B41FA5}">
                      <a16:colId xmlns:a16="http://schemas.microsoft.com/office/drawing/2014/main" val="27928626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진수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r>
                        <a:rPr lang="ko-KR" altLang="en-US" dirty="0"/>
                        <a:t>진수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진수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진수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697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C00000"/>
                          </a:solidFill>
                        </a:rPr>
                        <a:t>1011</a:t>
                      </a:r>
                      <a:endParaRPr lang="ko-KR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136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C00000"/>
                          </a:solidFill>
                        </a:rPr>
                        <a:t>17</a:t>
                      </a:r>
                      <a:endParaRPr lang="ko-KR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10001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05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C00000"/>
                          </a:solidFill>
                        </a:rPr>
                        <a:t>1A</a:t>
                      </a:r>
                      <a:endParaRPr lang="ko-KR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11010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9127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C00000"/>
                          </a:solidFill>
                        </a:rPr>
                        <a:t>101</a:t>
                      </a:r>
                      <a:endParaRPr lang="ko-KR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1000001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2001330"/>
                  </a:ext>
                </a:extLst>
              </a:tr>
            </a:tbl>
          </a:graphicData>
        </a:graphic>
      </p:graphicFrame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A6652F9-60FB-3DAA-60D5-FDBDCEC333C5}"/>
              </a:ext>
            </a:extLst>
          </p:cNvPr>
          <p:cNvSpPr txBox="1">
            <a:spLocks/>
          </p:cNvSpPr>
          <p:nvPr/>
        </p:nvSpPr>
        <p:spPr>
          <a:xfrm>
            <a:off x="483357" y="3276634"/>
            <a:ext cx="11233245" cy="447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/>
              <a:t>다음표의 빈칸에 </a:t>
            </a:r>
            <a:r>
              <a:rPr lang="en-US" altLang="ko-KR" sz="2000" dirty="0"/>
              <a:t>java</a:t>
            </a:r>
            <a:r>
              <a:rPr lang="ko-KR" altLang="en-US" sz="2000" dirty="0"/>
              <a:t>의 </a:t>
            </a:r>
            <a:r>
              <a:rPr lang="en-US" altLang="ko-KR" sz="2000" dirty="0"/>
              <a:t>8</a:t>
            </a:r>
            <a:r>
              <a:rPr lang="ko-KR" altLang="en-US" sz="2000" dirty="0"/>
              <a:t>개의 기본형을 알맞은 위치에 </a:t>
            </a:r>
            <a:r>
              <a:rPr lang="ko-KR" altLang="en-US" sz="2000" dirty="0" err="1"/>
              <a:t>넣으시오</a:t>
            </a:r>
            <a:endParaRPr lang="en-US" altLang="ko-KR" sz="2000" dirty="0"/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E70CE316-C730-277F-AC4F-2FF9090BCD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4269477"/>
              </p:ext>
            </p:extLst>
          </p:nvPr>
        </p:nvGraphicFramePr>
        <p:xfrm>
          <a:off x="483357" y="3573277"/>
          <a:ext cx="11225285" cy="1854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45057">
                  <a:extLst>
                    <a:ext uri="{9D8B030D-6E8A-4147-A177-3AD203B41FA5}">
                      <a16:colId xmlns:a16="http://schemas.microsoft.com/office/drawing/2014/main" val="62445643"/>
                    </a:ext>
                  </a:extLst>
                </a:gridCol>
                <a:gridCol w="2245057">
                  <a:extLst>
                    <a:ext uri="{9D8B030D-6E8A-4147-A177-3AD203B41FA5}">
                      <a16:colId xmlns:a16="http://schemas.microsoft.com/office/drawing/2014/main" val="2606604475"/>
                    </a:ext>
                  </a:extLst>
                </a:gridCol>
                <a:gridCol w="2245057">
                  <a:extLst>
                    <a:ext uri="{9D8B030D-6E8A-4147-A177-3AD203B41FA5}">
                      <a16:colId xmlns:a16="http://schemas.microsoft.com/office/drawing/2014/main" val="795741961"/>
                    </a:ext>
                  </a:extLst>
                </a:gridCol>
                <a:gridCol w="2245057">
                  <a:extLst>
                    <a:ext uri="{9D8B030D-6E8A-4147-A177-3AD203B41FA5}">
                      <a16:colId xmlns:a16="http://schemas.microsoft.com/office/drawing/2014/main" val="4166719066"/>
                    </a:ext>
                  </a:extLst>
                </a:gridCol>
                <a:gridCol w="2245057">
                  <a:extLst>
                    <a:ext uri="{9D8B030D-6E8A-4147-A177-3AD203B41FA5}">
                      <a16:colId xmlns:a16="http://schemas.microsoft.com/office/drawing/2014/main" val="21874924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1Byte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2Byte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4Byte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8Byte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081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논리형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C00000"/>
                          </a:solidFill>
                        </a:rPr>
                        <a:t>Boolean</a:t>
                      </a:r>
                      <a:endParaRPr lang="ko-KR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3113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문자형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Char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2120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정수형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Byte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Short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Long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842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실수형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022696"/>
                  </a:ext>
                </a:extLst>
              </a:tr>
            </a:tbl>
          </a:graphicData>
        </a:graphic>
      </p:graphicFrame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85C2AAF7-A0D8-441A-EE1D-43C44E0E07DC}"/>
              </a:ext>
            </a:extLst>
          </p:cNvPr>
          <p:cNvSpPr txBox="1">
            <a:spLocks/>
          </p:cNvSpPr>
          <p:nvPr/>
        </p:nvSpPr>
        <p:spPr>
          <a:xfrm>
            <a:off x="483357" y="5552446"/>
            <a:ext cx="11233245" cy="447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/>
              <a:t>아래</a:t>
            </a:r>
            <a:r>
              <a:rPr lang="en-US" altLang="ko-KR" sz="2000" dirty="0"/>
              <a:t> </a:t>
            </a:r>
            <a:r>
              <a:rPr lang="ko-KR" altLang="en-US" sz="2000" dirty="0"/>
              <a:t>그림의 컴퓨터 주문 내용을 처리하는 </a:t>
            </a:r>
            <a:r>
              <a:rPr lang="en-US" altLang="ko-KR" sz="2000" dirty="0"/>
              <a:t>java </a:t>
            </a:r>
            <a:r>
              <a:rPr lang="ko-KR" altLang="en-US" sz="2000" dirty="0"/>
              <a:t>프로그램을 개발하기위한 변수를 선언하세요</a:t>
            </a:r>
            <a:endParaRPr lang="en-US" altLang="ko-KR" sz="2000" dirty="0"/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324F8435-5908-AB8C-DA16-A6A7BD1929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035428"/>
              </p:ext>
            </p:extLst>
          </p:nvPr>
        </p:nvGraphicFramePr>
        <p:xfrm>
          <a:off x="483357" y="5873147"/>
          <a:ext cx="1122528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5057">
                  <a:extLst>
                    <a:ext uri="{9D8B030D-6E8A-4147-A177-3AD203B41FA5}">
                      <a16:colId xmlns:a16="http://schemas.microsoft.com/office/drawing/2014/main" val="2863192268"/>
                    </a:ext>
                  </a:extLst>
                </a:gridCol>
                <a:gridCol w="2245057">
                  <a:extLst>
                    <a:ext uri="{9D8B030D-6E8A-4147-A177-3AD203B41FA5}">
                      <a16:colId xmlns:a16="http://schemas.microsoft.com/office/drawing/2014/main" val="3345995153"/>
                    </a:ext>
                  </a:extLst>
                </a:gridCol>
                <a:gridCol w="2245057">
                  <a:extLst>
                    <a:ext uri="{9D8B030D-6E8A-4147-A177-3AD203B41FA5}">
                      <a16:colId xmlns:a16="http://schemas.microsoft.com/office/drawing/2014/main" val="165212666"/>
                    </a:ext>
                  </a:extLst>
                </a:gridCol>
                <a:gridCol w="2245057">
                  <a:extLst>
                    <a:ext uri="{9D8B030D-6E8A-4147-A177-3AD203B41FA5}">
                      <a16:colId xmlns:a16="http://schemas.microsoft.com/office/drawing/2014/main" val="4004550007"/>
                    </a:ext>
                  </a:extLst>
                </a:gridCol>
                <a:gridCol w="2245057">
                  <a:extLst>
                    <a:ext uri="{9D8B030D-6E8A-4147-A177-3AD203B41FA5}">
                      <a16:colId xmlns:a16="http://schemas.microsoft.com/office/drawing/2014/main" val="15130190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주문자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모니터</a:t>
                      </a:r>
                      <a:r>
                        <a:rPr lang="en-US" altLang="ko-KR" dirty="0"/>
                        <a:t>(Cm)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CPU</a:t>
                      </a:r>
                      <a:r>
                        <a:rPr lang="ko-KR" altLang="en-US" dirty="0"/>
                        <a:t>쿨럭</a:t>
                      </a:r>
                      <a:r>
                        <a:rPr lang="en-US" altLang="ko-KR" dirty="0"/>
                        <a:t>(GHz)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하드디스크</a:t>
                      </a:r>
                      <a:r>
                        <a:rPr lang="en-US" altLang="ko-KR" dirty="0"/>
                        <a:t>(Gb)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543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String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String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297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1884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6B804-CB43-661B-C52A-077447F92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358" y="348303"/>
            <a:ext cx="1707107" cy="535627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Report-1</a:t>
            </a:r>
            <a:endParaRPr lang="ko-KR" altLang="en-US" sz="3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5B1C96-FD8E-83EF-6402-536E0FCDB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57" y="894403"/>
            <a:ext cx="11233245" cy="927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/>
              <a:t>1. </a:t>
            </a:r>
            <a:r>
              <a:rPr lang="ko-KR" altLang="en-US" sz="2000" dirty="0"/>
              <a:t>아래와 같은 내용을 출력하는 </a:t>
            </a:r>
            <a:r>
              <a:rPr lang="en-US" altLang="ko-KR" sz="2000" dirty="0"/>
              <a:t>Program</a:t>
            </a:r>
            <a:r>
              <a:rPr lang="ko-KR" altLang="en-US" sz="2000" dirty="0"/>
              <a:t>을 </a:t>
            </a:r>
            <a:r>
              <a:rPr lang="ko-KR" altLang="en-US" sz="2000" dirty="0" err="1"/>
              <a:t>작성하시오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- </a:t>
            </a:r>
            <a:r>
              <a:rPr lang="ko-KR" altLang="en-US" sz="2000" dirty="0"/>
              <a:t>클래스 이름은 </a:t>
            </a:r>
            <a:r>
              <a:rPr lang="en-US" altLang="ko-KR" sz="2000" dirty="0" err="1"/>
              <a:t>PrintTest</a:t>
            </a:r>
            <a:r>
              <a:rPr lang="ko-KR" altLang="en-US" sz="2000" dirty="0"/>
              <a:t>으로 만들기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1D3053-BE28-50C4-DB05-6978E99EB910}"/>
              </a:ext>
            </a:extLst>
          </p:cNvPr>
          <p:cNvSpPr txBox="1"/>
          <p:nvPr/>
        </p:nvSpPr>
        <p:spPr>
          <a:xfrm>
            <a:off x="475399" y="1821976"/>
            <a:ext cx="246491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********************* </a:t>
            </a:r>
            <a:endParaRPr lang="en-US" altLang="ko-KR" dirty="0"/>
          </a:p>
          <a:p>
            <a:r>
              <a:rPr lang="ko-KR" altLang="en-US" dirty="0"/>
              <a:t>학교 </a:t>
            </a:r>
            <a:r>
              <a:rPr lang="en-US" altLang="ko-KR" dirty="0"/>
              <a:t>: </a:t>
            </a:r>
            <a:r>
              <a:rPr lang="ko-KR" altLang="en-US" dirty="0"/>
              <a:t>경복대학교 </a:t>
            </a:r>
            <a:endParaRPr lang="en-US" altLang="ko-KR" dirty="0"/>
          </a:p>
          <a:p>
            <a:r>
              <a:rPr lang="ko-KR" altLang="en-US" dirty="0"/>
              <a:t>이름 </a:t>
            </a:r>
            <a:r>
              <a:rPr lang="en-US" altLang="ko-KR" dirty="0"/>
              <a:t>: </a:t>
            </a:r>
            <a:r>
              <a:rPr lang="ko-KR" altLang="en-US" dirty="0"/>
              <a:t>홍 길동 </a:t>
            </a:r>
            <a:endParaRPr lang="en-US" altLang="ko-KR" dirty="0"/>
          </a:p>
          <a:p>
            <a:r>
              <a:rPr lang="ko-KR" altLang="en-US" dirty="0"/>
              <a:t>나이 </a:t>
            </a:r>
            <a:r>
              <a:rPr lang="en-US" altLang="ko-KR" dirty="0"/>
              <a:t>: 20 </a:t>
            </a:r>
          </a:p>
          <a:p>
            <a:r>
              <a:rPr lang="ko-KR" altLang="en-US" dirty="0"/>
              <a:t>성별 </a:t>
            </a:r>
            <a:r>
              <a:rPr lang="en-US" altLang="ko-KR" dirty="0"/>
              <a:t>: </a:t>
            </a:r>
            <a:r>
              <a:rPr lang="ko-KR" altLang="en-US" dirty="0"/>
              <a:t>남</a:t>
            </a:r>
            <a:r>
              <a:rPr lang="en-US" altLang="ko-KR" dirty="0"/>
              <a:t>(</a:t>
            </a:r>
            <a:r>
              <a:rPr lang="ko-KR" altLang="en-US" dirty="0"/>
              <a:t>여</a:t>
            </a:r>
            <a:r>
              <a:rPr lang="en-US" altLang="ko-KR" dirty="0"/>
              <a:t>) </a:t>
            </a:r>
          </a:p>
          <a:p>
            <a:r>
              <a:rPr lang="ko-KR" altLang="en-US" dirty="0"/>
              <a:t>신장 </a:t>
            </a:r>
            <a:r>
              <a:rPr lang="en-US" altLang="ko-KR" dirty="0"/>
              <a:t>: 170.6 Cm </a:t>
            </a:r>
          </a:p>
          <a:p>
            <a:r>
              <a:rPr lang="ko-KR" altLang="en-US" dirty="0"/>
              <a:t>체중 </a:t>
            </a:r>
            <a:r>
              <a:rPr lang="en-US" altLang="ko-KR" dirty="0"/>
              <a:t>: 65.4 Kg </a:t>
            </a:r>
          </a:p>
          <a:p>
            <a:r>
              <a:rPr lang="en-US" altLang="ko-KR" dirty="0"/>
              <a:t>*********************</a:t>
            </a:r>
            <a:endParaRPr lang="ko-KR" altLang="en-US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FC0C3D6D-82A9-835F-AADF-33D8945E61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7870" y="1936284"/>
            <a:ext cx="2204450" cy="213904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class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Report_1_2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static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void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[]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args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final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홍 길동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final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school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경복대학교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final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age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20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final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남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여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)"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final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double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kidney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170.6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final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double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weight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65.4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"*********************"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학교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school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나이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age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성별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신장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%.1f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Cm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kidney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체중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%.1f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Kg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weight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"*********************"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4D8DC116-25E8-3E25-F183-DB809E4C29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0317" y="1936284"/>
            <a:ext cx="2000869" cy="1492716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class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PrintTest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static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void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[]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args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"*********************"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학교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경복대학교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홍 길동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나이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20"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성별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남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여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)"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신장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170.6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Cm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체중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65.4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Kg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"*********************"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303912F-8178-5B2C-A06C-05EA755AC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49" y="4130300"/>
            <a:ext cx="4123241" cy="274882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71C0DFD-9005-A32C-A398-CC767AFE9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9079" y="4130300"/>
            <a:ext cx="4123241" cy="2748827"/>
          </a:xfrm>
          <a:prstGeom prst="rect">
            <a:avLst/>
          </a:prstGeom>
        </p:spPr>
      </p:pic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77413EC3-C29A-C6FE-321E-34A64B152B91}"/>
              </a:ext>
            </a:extLst>
          </p:cNvPr>
          <p:cNvSpPr txBox="1">
            <a:spLocks/>
          </p:cNvSpPr>
          <p:nvPr/>
        </p:nvSpPr>
        <p:spPr>
          <a:xfrm>
            <a:off x="7379079" y="1113026"/>
            <a:ext cx="4669953" cy="9275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/>
              <a:t>2. </a:t>
            </a:r>
            <a:r>
              <a:rPr lang="ko-KR" altLang="en-US" sz="2000" dirty="0"/>
              <a:t>앞의 </a:t>
            </a:r>
            <a:r>
              <a:rPr lang="en-US" altLang="ko-KR" sz="2000" dirty="0"/>
              <a:t>Program</a:t>
            </a:r>
            <a:r>
              <a:rPr lang="ko-KR" altLang="en-US" sz="2000" dirty="0"/>
              <a:t>을 상수 </a:t>
            </a:r>
            <a:r>
              <a:rPr lang="en-US" altLang="ko-KR" sz="2000" dirty="0"/>
              <a:t>Data</a:t>
            </a:r>
            <a:r>
              <a:rPr lang="ko-KR" altLang="en-US" sz="2000" dirty="0"/>
              <a:t>를 이용하여 </a:t>
            </a:r>
            <a:endParaRPr lang="en-US" altLang="ko-KR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/>
              <a:t>Program</a:t>
            </a:r>
            <a:r>
              <a:rPr lang="ko-KR" altLang="en-US" sz="2000" dirty="0"/>
              <a:t>을 다시 작성해보세요</a:t>
            </a:r>
          </a:p>
        </p:txBody>
      </p:sp>
    </p:spTree>
    <p:extLst>
      <p:ext uri="{BB962C8B-B14F-4D97-AF65-F5344CB8AC3E}">
        <p14:creationId xmlns:p14="http://schemas.microsoft.com/office/powerpoint/2010/main" val="646946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6B804-CB43-661B-C52A-077447F92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358" y="348303"/>
            <a:ext cx="1707107" cy="535627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Report-1</a:t>
            </a:r>
            <a:endParaRPr lang="ko-KR" altLang="en-US" sz="3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5B1C96-FD8E-83EF-6402-536E0FCDB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57" y="894404"/>
            <a:ext cx="11233245" cy="21170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/>
              <a:t>3. </a:t>
            </a:r>
            <a:r>
              <a:rPr lang="ko-KR" altLang="en-US" sz="2000" dirty="0"/>
              <a:t>앞의 </a:t>
            </a:r>
            <a:r>
              <a:rPr lang="en-US" altLang="ko-KR" sz="2000" dirty="0"/>
              <a:t>Program</a:t>
            </a:r>
            <a:r>
              <a:rPr lang="ko-KR" altLang="en-US" sz="2000" dirty="0"/>
              <a:t>을 변수에 </a:t>
            </a:r>
            <a:r>
              <a:rPr lang="en-US" altLang="ko-KR" sz="2000" dirty="0"/>
              <a:t>Data</a:t>
            </a:r>
            <a:r>
              <a:rPr lang="ko-KR" altLang="en-US" sz="2000" dirty="0"/>
              <a:t>를 저장하여 </a:t>
            </a:r>
            <a:r>
              <a:rPr lang="en-US" altLang="ko-KR" sz="2000" dirty="0"/>
              <a:t>Program</a:t>
            </a:r>
            <a:r>
              <a:rPr lang="ko-KR" altLang="en-US" sz="2000" dirty="0"/>
              <a:t>을 다시 작성해보세요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-</a:t>
            </a:r>
            <a:r>
              <a:rPr lang="ko-KR" altLang="en-US" sz="2000" dirty="0"/>
              <a:t> 학교</a:t>
            </a:r>
            <a:r>
              <a:rPr lang="en-US" altLang="ko-KR" sz="2000" dirty="0"/>
              <a:t>, </a:t>
            </a:r>
            <a:r>
              <a:rPr lang="ko-KR" altLang="en-US" sz="2000" dirty="0"/>
              <a:t>이름 </a:t>
            </a:r>
            <a:r>
              <a:rPr lang="en-US" altLang="ko-KR" sz="2000" dirty="0"/>
              <a:t>= String</a:t>
            </a:r>
          </a:p>
          <a:p>
            <a:pPr marL="0" indent="0">
              <a:buNone/>
            </a:pPr>
            <a:r>
              <a:rPr lang="en-US" altLang="ko-KR" sz="2000" dirty="0"/>
              <a:t>- </a:t>
            </a:r>
            <a:r>
              <a:rPr lang="ko-KR" altLang="en-US" sz="2000" dirty="0"/>
              <a:t>나이 </a:t>
            </a:r>
            <a:r>
              <a:rPr lang="en-US" altLang="ko-KR" sz="2000" dirty="0"/>
              <a:t>= int</a:t>
            </a:r>
          </a:p>
          <a:p>
            <a:pPr marL="0" indent="0">
              <a:buNone/>
            </a:pPr>
            <a:r>
              <a:rPr lang="en-US" altLang="ko-KR" sz="2000" dirty="0"/>
              <a:t>- </a:t>
            </a:r>
            <a:r>
              <a:rPr lang="ko-KR" altLang="en-US" sz="2000" dirty="0"/>
              <a:t>성별 </a:t>
            </a:r>
            <a:r>
              <a:rPr lang="en-US" altLang="ko-KR" sz="2000" dirty="0"/>
              <a:t>= char</a:t>
            </a:r>
          </a:p>
          <a:p>
            <a:pPr marL="0" indent="0">
              <a:buNone/>
            </a:pPr>
            <a:r>
              <a:rPr lang="en-US" altLang="ko-KR" sz="2000" dirty="0"/>
              <a:t>- </a:t>
            </a:r>
            <a:r>
              <a:rPr lang="ko-KR" altLang="en-US" sz="2000" dirty="0"/>
              <a:t>신장</a:t>
            </a:r>
            <a:r>
              <a:rPr lang="en-US" altLang="ko-KR" sz="2000" dirty="0"/>
              <a:t>, </a:t>
            </a:r>
            <a:r>
              <a:rPr lang="ko-KR" altLang="en-US" sz="2000" dirty="0"/>
              <a:t>체중 </a:t>
            </a:r>
            <a:r>
              <a:rPr lang="en-US" altLang="ko-KR" sz="2000" dirty="0"/>
              <a:t>= double or float</a:t>
            </a:r>
            <a:endParaRPr lang="ko-KR" altLang="en-US" sz="2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E090B85-621B-0698-EF93-7C910DAB66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7452" y="3011498"/>
            <a:ext cx="2204450" cy="213904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class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Report_1_3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static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void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[]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args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홍 길동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school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경복대학교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age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20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남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여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)"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double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kidney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170.6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double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weight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65.4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"*********************"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학교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school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나이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age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성별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신장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%.1f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Cm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kidney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체중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: %.1f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Kg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weight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.println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"*********************"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4DE1F38-561B-38F8-EE8D-0DCBE024B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230" y="1755413"/>
            <a:ext cx="6273268" cy="418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182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6B804-CB43-661B-C52A-077447F92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358" y="348303"/>
            <a:ext cx="1707107" cy="535627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Report-2</a:t>
            </a:r>
            <a:endParaRPr lang="ko-KR" altLang="en-US" sz="3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5B1C96-FD8E-83EF-6402-536E0FCDB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57" y="894403"/>
            <a:ext cx="11233245" cy="375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다음과 같이 </a:t>
            </a:r>
            <a:r>
              <a:rPr lang="ko-KR" altLang="en-US" sz="2000"/>
              <a:t>출력되는 프로그램을  작성하여라</a:t>
            </a:r>
            <a:endParaRPr lang="ko-KR" alt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1D3053-BE28-50C4-DB05-6978E99EB910}"/>
              </a:ext>
            </a:extLst>
          </p:cNvPr>
          <p:cNvSpPr txBox="1"/>
          <p:nvPr/>
        </p:nvSpPr>
        <p:spPr>
          <a:xfrm>
            <a:off x="467216" y="1498924"/>
            <a:ext cx="3989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홍길동</a:t>
            </a:r>
            <a:r>
              <a:rPr lang="ko-KR" altLang="en-US" dirty="0"/>
              <a:t>은 </a:t>
            </a:r>
            <a:r>
              <a:rPr lang="en-US" altLang="ko-KR" dirty="0">
                <a:solidFill>
                  <a:srgbClr val="FF0000"/>
                </a:solidFill>
              </a:rPr>
              <a:t>21</a:t>
            </a:r>
            <a:r>
              <a:rPr lang="ko-KR" altLang="en-US" dirty="0"/>
              <a:t>살이고</a:t>
            </a:r>
            <a:r>
              <a:rPr lang="en-US" altLang="ko-KR" dirty="0"/>
              <a:t>, </a:t>
            </a:r>
            <a:r>
              <a:rPr lang="en-US" altLang="ko-KR" dirty="0">
                <a:solidFill>
                  <a:srgbClr val="FF0000"/>
                </a:solidFill>
              </a:rPr>
              <a:t>45.70</a:t>
            </a:r>
            <a:r>
              <a:rPr lang="en-US" altLang="ko-KR" dirty="0"/>
              <a:t> Kg 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홍길동은 </a:t>
            </a:r>
            <a:r>
              <a:rPr lang="ko-KR" altLang="en-US" dirty="0">
                <a:solidFill>
                  <a:srgbClr val="FF0000"/>
                </a:solidFill>
              </a:rPr>
              <a:t>남</a:t>
            </a:r>
            <a:r>
              <a:rPr lang="ko-KR" altLang="en-US" dirty="0"/>
              <a:t>자</a:t>
            </a:r>
            <a:r>
              <a:rPr lang="en-US" altLang="ko-KR" dirty="0"/>
              <a:t>(</a:t>
            </a:r>
            <a:r>
              <a:rPr lang="en-US" altLang="ko-KR" dirty="0">
                <a:solidFill>
                  <a:srgbClr val="FF0000"/>
                </a:solidFill>
              </a:rPr>
              <a:t>M</a:t>
            </a:r>
            <a:r>
              <a:rPr lang="en-US" altLang="ko-KR" dirty="0"/>
              <a:t>)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혈액형은 </a:t>
            </a:r>
            <a:r>
              <a:rPr lang="en-US" altLang="ko-KR" dirty="0">
                <a:solidFill>
                  <a:srgbClr val="FF0000"/>
                </a:solidFill>
              </a:rPr>
              <a:t>AB</a:t>
            </a:r>
            <a:r>
              <a:rPr lang="en-US" altLang="ko-KR" dirty="0"/>
              <a:t> </a:t>
            </a:r>
            <a:r>
              <a:rPr lang="ko-KR" altLang="en-US" dirty="0"/>
              <a:t>형 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8A208E9-21B5-8764-E34D-5B5DF8727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3357" y="2422254"/>
            <a:ext cx="3472425" cy="440120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java.util.Scanner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class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static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void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[]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args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Scanner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keyboard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new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Scanner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blood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age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double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weight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char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genderKo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genderEn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keyboard.nextLine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나이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age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keyboard.nextInt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몸무게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Kg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): 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weight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keyboard.nextDouble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keyboard.nextLine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성별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남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여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): 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genderKo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keyboard.nextLine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().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charAt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genderKo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남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genderEn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M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}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genderKo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여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genderEn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W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}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genderEn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}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혈액형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blood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keyboard.nextLine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은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d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살이고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, %.2f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Kg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입니다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age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weight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은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자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(%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입니다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호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genderKo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genderEn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혈액형은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형 입니다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blood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en-US" altLang="ko-KR" sz="7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Arial Unicode MS"/>
              <a:ea typeface="JetBrains Mono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D1CD7F0-411D-E532-1D58-2B5C32AD2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116" y="2422254"/>
            <a:ext cx="6569310" cy="437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585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6B804-CB43-661B-C52A-077447F92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358" y="348303"/>
            <a:ext cx="1707107" cy="535627"/>
          </a:xfrm>
        </p:spPr>
        <p:txBody>
          <a:bodyPr>
            <a:normAutofit/>
          </a:bodyPr>
          <a:lstStyle/>
          <a:p>
            <a:r>
              <a:rPr lang="en-US" altLang="ko-KR" sz="3000"/>
              <a:t>Report-3</a:t>
            </a:r>
            <a:endParaRPr lang="ko-KR" altLang="en-US" sz="3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5B1C96-FD8E-83EF-6402-536E0FCDB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57" y="894403"/>
            <a:ext cx="11233245" cy="375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지구에서 달까지 몇 빛의 속도로 가면 얼마 만에 도착할까요</a:t>
            </a:r>
            <a:r>
              <a:rPr lang="en-US" altLang="ko-KR" sz="2000" dirty="0"/>
              <a:t>?</a:t>
            </a:r>
            <a:endParaRPr lang="ko-KR" altLang="en-US" sz="200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8A10E1E-3D21-DB26-DF33-AE3BB7B0A1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4414" y="4343052"/>
            <a:ext cx="3857146" cy="213904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java.text.DecimalFormat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class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Report_3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public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static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void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[]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args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DecimalFormat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comma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new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DecimalFormat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"###,###"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double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distanceMoon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384403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double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LightSpeed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300000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double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LightSpeedMoon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distanceMoon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/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LightSpeed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Moon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comma.format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distanceMoon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Light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comma.format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LightSpeed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달과의 거리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Km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Moon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빛의 속도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: %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km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s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\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Light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System.</a:t>
            </a:r>
            <a:r>
              <a:rPr kumimoji="0" lang="ko-KR" altLang="ko-KR" sz="7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.printf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달까지 빛의 속도로 가면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 %.2f 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초면 도착합니다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JetBrains Mono"/>
              </a:rPr>
              <a:t>."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7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LightSpeedMoon</a:t>
            </a: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2F7B09B-FFAD-9221-F0A6-128257FA9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9418" y="3143899"/>
            <a:ext cx="5278335" cy="3518890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0516A10-ED14-96B1-0D4E-079C4442E121}"/>
              </a:ext>
            </a:extLst>
          </p:cNvPr>
          <p:cNvSpPr txBox="1">
            <a:spLocks/>
          </p:cNvSpPr>
          <p:nvPr/>
        </p:nvSpPr>
        <p:spPr>
          <a:xfrm>
            <a:off x="483357" y="1523167"/>
            <a:ext cx="6968729" cy="2484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/>
              <a:t>출력 결과</a:t>
            </a:r>
            <a:endParaRPr lang="en-US" altLang="ko-KR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/>
              <a:t>	</a:t>
            </a:r>
            <a:r>
              <a:rPr lang="ko-KR" altLang="en-US" sz="2000" dirty="0"/>
              <a:t>달까지 거리</a:t>
            </a:r>
            <a:r>
              <a:rPr lang="en-US" altLang="ko-KR" sz="2000" dirty="0"/>
              <a:t>: 304,403 Km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/>
              <a:t>	</a:t>
            </a:r>
            <a:r>
              <a:rPr lang="ko-KR" altLang="en-US" sz="2000" dirty="0"/>
              <a:t>빛의 속도</a:t>
            </a:r>
            <a:r>
              <a:rPr lang="en-US" altLang="ko-KR" sz="2000" dirty="0"/>
              <a:t>: 300,000Km/s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/>
              <a:t>	</a:t>
            </a:r>
            <a:r>
              <a:rPr lang="ko-KR" altLang="en-US" sz="2000" dirty="0"/>
              <a:t>달까지의 빛의 속도로 가면 </a:t>
            </a:r>
            <a:r>
              <a:rPr lang="en-US" altLang="ko-KR" sz="2000" dirty="0"/>
              <a:t>1.28</a:t>
            </a:r>
            <a:r>
              <a:rPr lang="ko-KR" altLang="en-US" sz="2000" dirty="0"/>
              <a:t>초면 도착합니다</a:t>
            </a:r>
          </a:p>
        </p:txBody>
      </p:sp>
    </p:spTree>
    <p:extLst>
      <p:ext uri="{BB962C8B-B14F-4D97-AF65-F5344CB8AC3E}">
        <p14:creationId xmlns:p14="http://schemas.microsoft.com/office/powerpoint/2010/main" val="1678999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102</TotalTime>
  <Words>1200</Words>
  <Application>Microsoft Office PowerPoint</Application>
  <PresentationFormat>와이드스크린</PresentationFormat>
  <Paragraphs>90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 Unicode MS</vt:lpstr>
      <vt:lpstr>맑은 고딕</vt:lpstr>
      <vt:lpstr>Arial</vt:lpstr>
      <vt:lpstr>Office 테마</vt:lpstr>
      <vt:lpstr>프로그래밍 언어활용</vt:lpstr>
      <vt:lpstr>Report-0</vt:lpstr>
      <vt:lpstr>Report-1</vt:lpstr>
      <vt:lpstr>Report-1</vt:lpstr>
      <vt:lpstr>Report-2</vt:lpstr>
      <vt:lpstr>Report-3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프로그래밍 언어활용</dc:title>
  <dc:creator>블라 블루</dc:creator>
  <cp:lastModifiedBy>블라 블루</cp:lastModifiedBy>
  <cp:revision>2</cp:revision>
  <dcterms:created xsi:type="dcterms:W3CDTF">2023-09-18T13:44:45Z</dcterms:created>
  <dcterms:modified xsi:type="dcterms:W3CDTF">2023-09-18T15:27:55Z</dcterms:modified>
</cp:coreProperties>
</file>

<file path=docProps/thumbnail.jpeg>
</file>